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p>
          <a:p>
            <a:pPr algn="r" rtl="1"/>
            <a:r>
              <a:rPr lang="he-IL" dirty="0" smtClean="0"/>
              <a:t>רשימות</a:t>
            </a:r>
            <a:r>
              <a:rPr lang="he-IL" sz="2000" dirty="0" smtClean="0"/>
              <a:t> </a:t>
            </a:r>
            <a:r>
              <a:rPr lang="en-US" sz="2000" dirty="0" smtClean="0"/>
              <a:t>[maybe]</a:t>
            </a:r>
            <a:endParaRPr lang="he-IL" sz="2000" dirty="0" smtClean="0"/>
          </a:p>
          <a:p>
            <a:pPr marL="0" indent="0" algn="r" rtl="1">
              <a:buNone/>
            </a:pP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3568</TotalTime>
  <Words>3388</Words>
  <Application>Microsoft Macintosh PowerPoint</Application>
  <PresentationFormat>Widescreen</PresentationFormat>
  <Paragraphs>253</Paragraphs>
  <Slides>34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135</cp:revision>
  <dcterms:created xsi:type="dcterms:W3CDTF">2021-05-07T00:22:26Z</dcterms:created>
  <dcterms:modified xsi:type="dcterms:W3CDTF">2021-05-23T22:00:53Z</dcterms:modified>
</cp:coreProperties>
</file>